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417" r:id="rId2"/>
    <p:sldId id="364" r:id="rId3"/>
    <p:sldId id="402" r:id="rId4"/>
    <p:sldId id="403" r:id="rId5"/>
    <p:sldId id="404" r:id="rId6"/>
    <p:sldId id="416" r:id="rId7"/>
    <p:sldId id="405" r:id="rId8"/>
    <p:sldId id="406" r:id="rId9"/>
    <p:sldId id="407" r:id="rId10"/>
    <p:sldId id="408" r:id="rId11"/>
    <p:sldId id="359" r:id="rId12"/>
    <p:sldId id="418" r:id="rId13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80"/>
    <a:srgbClr val="5DA1CB"/>
    <a:srgbClr val="339933"/>
    <a:srgbClr val="5AC349"/>
    <a:srgbClr val="4274B0"/>
    <a:srgbClr val="4577C7"/>
    <a:srgbClr val="2EDEBC"/>
    <a:srgbClr val="D9ECF5"/>
    <a:srgbClr val="417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361" autoAdjust="0"/>
    <p:restoredTop sz="94660"/>
  </p:normalViewPr>
  <p:slideViewPr>
    <p:cSldViewPr>
      <p:cViewPr varScale="1">
        <p:scale>
          <a:sx n="105" d="100"/>
          <a:sy n="105" d="100"/>
        </p:scale>
        <p:origin x="-438" y="-9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1EF30-7B0C-4F2D-A5CA-1454F4965A5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296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658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24WLELXGKFAX7-14.T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1.docx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F:\&#29289;&#29702;&#65288;&#21512;&#29256;&#65289;\24WLELXGKFAX7-16.TI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3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4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F:\&#29289;&#29702;&#65288;&#21512;&#29256;&#65289;\24WLELXGKFAX7-18.TI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5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../../../&#35838;&#26102;&#36319;&#36394;&#26816;&#27979;PPT&#25991;&#20214;/&#19987;&#39064;&#21313;&#20845;%20%20&#35838;&#26102;&#20316;&#19994;.ppt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2615381" y="2128332"/>
            <a:ext cx="4035721" cy="1915887"/>
          </a:xfrm>
          <a:prstGeom prst="rect">
            <a:avLst/>
          </a:prstGeom>
          <a:solidFill>
            <a:srgbClr val="203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2700000">
            <a:off x="750010" y="2402180"/>
            <a:ext cx="1368193" cy="1368193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 rot="2700000">
            <a:off x="1853888" y="4332608"/>
            <a:ext cx="370728" cy="370728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 rot="2700000">
            <a:off x="2525421" y="4289397"/>
            <a:ext cx="181545" cy="181545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371703" y="891685"/>
            <a:ext cx="2702548" cy="2848081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  <p:sp>
        <p:nvSpPr>
          <p:cNvPr id="36" name="文本框 12"/>
          <p:cNvSpPr txBox="1"/>
          <p:nvPr/>
        </p:nvSpPr>
        <p:spPr>
          <a:xfrm>
            <a:off x="2569195" y="1988840"/>
            <a:ext cx="9451104" cy="21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类型</a:t>
            </a:r>
            <a:r>
              <a:rPr lang="en-US" altLang="zh-CN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四</a:t>
            </a:r>
            <a:r>
              <a:rPr lang="en-US" altLang="zh-CN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　振动图像与波的图像</a:t>
            </a:r>
            <a:r>
              <a:rPr lang="zh-CN" altLang="en-US" sz="48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的</a:t>
            </a:r>
            <a:endParaRPr lang="en-US" altLang="zh-CN" sz="4800" b="1" dirty="0" smtClean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48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        </a:t>
            </a:r>
            <a:r>
              <a:rPr lang="zh-CN" altLang="en-US" sz="48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转</a:t>
            </a: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换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9475969" y="-243408"/>
            <a:ext cx="1302138" cy="1135093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73024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1" grpId="0" animBg="1"/>
      <p:bldP spid="32" grpId="0" animBg="1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80963" y="764704"/>
            <a:ext cx="11392484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一列简谐横波沿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轴传播，如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图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示，实线为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时的波形图，虚线为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s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时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波形图。以下关于平衡位置在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处质点的振动图像，可能正确的是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 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026" name="Picture 2" descr="24WLELXGKFAX7-14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079" y="764704"/>
            <a:ext cx="3096344" cy="179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90" y="3429000"/>
            <a:ext cx="10977733" cy="235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2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738553" y="127173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AC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8477157"/>
              </p:ext>
            </p:extLst>
          </p:nvPr>
        </p:nvGraphicFramePr>
        <p:xfrm>
          <a:off x="825781" y="938013"/>
          <a:ext cx="10367962" cy="29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文档" r:id="rId4" imgW="10367808" imgH="2984204" progId="Word.Document.12">
                  <p:embed/>
                </p:oleObj>
              </mc:Choice>
              <mc:Fallback>
                <p:oleObj name="文档" r:id="rId4" imgW="10367808" imgH="29842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5781" y="938013"/>
                        <a:ext cx="10367962" cy="298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143309"/>
              </p:ext>
            </p:extLst>
          </p:nvPr>
        </p:nvGraphicFramePr>
        <p:xfrm>
          <a:off x="825781" y="3684860"/>
          <a:ext cx="10367962" cy="29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文档" r:id="rId7" imgW="10367808" imgH="2984204" progId="Word.Document.12">
                  <p:embed/>
                </p:oleObj>
              </mc:Choice>
              <mc:Fallback>
                <p:oleObj name="文档" r:id="rId7" imgW="10367808" imgH="29842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5781" y="3684860"/>
                        <a:ext cx="10367962" cy="298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820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94537" y="1052736"/>
            <a:ext cx="10975658" cy="5030017"/>
          </a:xfrm>
        </p:spPr>
        <p:txBody>
          <a:bodyPr>
            <a:normAutofit/>
          </a:bodyPr>
          <a:lstStyle/>
          <a:p>
            <a:pPr indent="713740" algn="just">
              <a:lnSpc>
                <a:spcPct val="25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．振动图像与波的图像的转换问题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点注意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5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明确振动图像是描述波的图像上的哪点的振动。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5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明确波的传播方向。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5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明确波的图像是描述哪一时刻的图像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深化提能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3697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66545" y="476672"/>
            <a:ext cx="10975658" cy="5832648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波的多解问题的两类形成原因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波的周期性造成多解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时间的周期性：时间间隔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与周期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的关系不明确。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空间的周期性：波的传播距离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与波长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λ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的关系不明确。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传播方向的双向性造成多解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波的传播方向不确定。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质点的振动方向不确定。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697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36947" y="836712"/>
            <a:ext cx="11449272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石家庄高三质检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为软绳上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时刻手持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点由平衡位置开始在竖直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方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向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做简谐运动，至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时刻恰好完成两次全振动，此时绳上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间形成的波形如图所示，下列四幅位移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时间图像中能反映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～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时间内运动情况的是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考法全训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pic>
        <p:nvPicPr>
          <p:cNvPr id="2050" name="Picture 2" descr="F:\物理（合版）\24WLELXGKFAX7-16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827" y="1231453"/>
            <a:ext cx="3463734" cy="1189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63" y="4742551"/>
            <a:ext cx="11146952" cy="1710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77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404664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406255"/>
              </p:ext>
            </p:extLst>
          </p:nvPr>
        </p:nvGraphicFramePr>
        <p:xfrm>
          <a:off x="698500" y="1268760"/>
          <a:ext cx="10893425" cy="507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文档" r:id="rId4" imgW="11007343" imgH="5118246" progId="Word.Document.12">
                  <p:embed/>
                </p:oleObj>
              </mc:Choice>
              <mc:Fallback>
                <p:oleObj name="文档" r:id="rId4" imgW="11007343" imgH="51182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8500" y="1268760"/>
                        <a:ext cx="10893425" cy="5073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697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943582"/>
              </p:ext>
            </p:extLst>
          </p:nvPr>
        </p:nvGraphicFramePr>
        <p:xfrm>
          <a:off x="951407" y="2025501"/>
          <a:ext cx="10618788" cy="298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文档" r:id="rId4" imgW="10728581" imgH="3015518" progId="Word.Document.12">
                  <p:embed/>
                </p:oleObj>
              </mc:Choice>
              <mc:Fallback>
                <p:oleObj name="文档" r:id="rId4" imgW="10728581" imgH="30155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1407" y="2025501"/>
                        <a:ext cx="10618788" cy="298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697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75113" y="548680"/>
            <a:ext cx="11161240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淄博高三模拟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一列简谐波在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均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介质中沿直线传播，在该波上有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两质点，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其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平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衡位置相距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，该波由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向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传播，且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质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点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的振动图像如图所示。下列描述该波的波动图像可能正确的是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3074" name="Picture 2" descr="F:\物理（合版）\24WLELXGKFAX7-18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017" y="908720"/>
            <a:ext cx="2952328" cy="1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05" y="3861048"/>
            <a:ext cx="11161240" cy="188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97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1124744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AD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9178596"/>
              </p:ext>
            </p:extLst>
          </p:nvPr>
        </p:nvGraphicFramePr>
        <p:xfrm>
          <a:off x="770185" y="2306165"/>
          <a:ext cx="10367962" cy="29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文档" r:id="rId4" imgW="10367808" imgH="2984204" progId="Word.Document.12">
                  <p:embed/>
                </p:oleObj>
              </mc:Choice>
              <mc:Fallback>
                <p:oleObj name="文档" r:id="rId4" imgW="10367808" imgH="29842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0185" y="2306165"/>
                        <a:ext cx="10367962" cy="298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697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64912" y="2131855"/>
            <a:ext cx="9973235" cy="2233249"/>
          </a:xfrm>
          <a:prstGeom prst="rect">
            <a:avLst/>
          </a:prstGeom>
          <a:gradFill flip="none" rotWithShape="1">
            <a:gsLst>
              <a:gs pos="0">
                <a:srgbClr val="006600">
                  <a:tint val="66000"/>
                  <a:satMod val="160000"/>
                </a:srgbClr>
              </a:gs>
              <a:gs pos="50000">
                <a:srgbClr val="006600">
                  <a:tint val="44500"/>
                  <a:satMod val="160000"/>
                </a:srgbClr>
              </a:gs>
              <a:gs pos="100000">
                <a:srgbClr val="0066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816131">
            <a:hlinkClick r:id="rId3" action="ppaction://hlinkpres?slideindex=1&amp;slidetitle="/>
          </p:cNvPr>
          <p:cNvSpPr txBox="1"/>
          <p:nvPr/>
        </p:nvSpPr>
        <p:spPr>
          <a:xfrm>
            <a:off x="2065139" y="2708920"/>
            <a:ext cx="8352928" cy="82849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专题十六</a:t>
            </a:r>
            <a:r>
              <a:rPr lang="en-US" altLang="zh-CN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zh-CN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课时作业</a:t>
            </a:r>
            <a:r>
              <a:rPr lang="en-US" altLang="zh-CN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altLang="zh-CN" sz="3600" b="1" dirty="0">
              <a:solidFill>
                <a:schemeClr val="accent1">
                  <a:lumMod val="75000"/>
                </a:schemeClr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34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68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839</TotalTime>
  <Words>461</Words>
  <Application>Microsoft Office PowerPoint</Application>
  <PresentationFormat>自定义</PresentationFormat>
  <Paragraphs>32</Paragraphs>
  <Slides>12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4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129</cp:revision>
  <dcterms:created xsi:type="dcterms:W3CDTF">2021-04-02T06:41:31Z</dcterms:created>
  <dcterms:modified xsi:type="dcterms:W3CDTF">2023-11-28T08:07:32Z</dcterms:modified>
</cp:coreProperties>
</file>